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exandria Medium"/>
      <p:regular r:id="rId16"/>
    </p:embeddedFont>
    <p:embeddedFont>
      <p:font typeface="Alexandria Medium"/>
      <p:regular r:id="rId17"/>
    </p:embeddedFont>
    <p:embeddedFont>
      <p:font typeface="Manrope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混合云多集群容器服务平台建设方案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从单集群运维走向多云统一调度的体系化升级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内部技术汇报｜平台架构组｜2025年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当前的集群管理模式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25737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独立管理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所有集群各自为政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25737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分散部署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Argo Flow/ArgoCD 每个集群单独配置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25737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手工运维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自建集群无自动化,全靠人工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25737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规模瓶颈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集群增多,效率低风险高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9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单集群独立管理的痛点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732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2417326"/>
            <a:ext cx="121920" cy="13679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缺乏统一管理面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16503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难以集中监控与治理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41732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67" y="2417326"/>
            <a:ext cx="121920" cy="13679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生命周期管理缺失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77282" y="316503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集群操作全靠人工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01204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012049"/>
            <a:ext cx="121920" cy="13679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重复配置冗余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42524" y="475976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多集群部署Argo流程重复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01204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67" y="4012049"/>
            <a:ext cx="121920" cy="136790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多云纳管困难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77282" y="47597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无法统一管理多云和自建集群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93790" y="560677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0" y="5606772"/>
            <a:ext cx="121920" cy="136790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142524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成本线性上升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1142524" y="6354485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运维成本随集群数量增长</a:t>
            </a:r>
            <a:endParaRPr lang="en-US" sz="1750" dirty="0"/>
          </a:p>
        </p:txBody>
      </p:sp>
      <p:sp>
        <p:nvSpPr>
          <p:cNvPr id="23" name="Shape 16"/>
          <p:cNvSpPr/>
          <p:nvPr/>
        </p:nvSpPr>
        <p:spPr>
          <a:xfrm>
            <a:off x="7428548" y="560677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067" y="5606772"/>
            <a:ext cx="121920" cy="1367909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777282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容灾能力不足</a:t>
            </a:r>
            <a:endParaRPr lang="en-US" sz="2200" dirty="0"/>
          </a:p>
        </p:txBody>
      </p:sp>
      <p:sp>
        <p:nvSpPr>
          <p:cNvPr id="26" name="Text 18"/>
          <p:cNvSpPr/>
          <p:nvPr/>
        </p:nvSpPr>
        <p:spPr>
          <a:xfrm>
            <a:off x="7777282" y="635448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无法实现跨集群容灾与迁移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为什么要做多集群统一管理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集群数量快速增长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需要统一管控能力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跨地域部署需求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异地容灾要求提升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应用为中心转型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从集群视角转向应用视角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混合云趋势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自建+云上资源统一调度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227" y="560070"/>
            <a:ext cx="5600343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多集群平台化的核心目标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99227" y="1501973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227" y="1825228"/>
            <a:ext cx="7718346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9227" y="1972747"/>
            <a:ext cx="356389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集群统一纳管与生命周期自动化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199227" y="241304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用CAPI实现集群创建、升级、扩缩容标准化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199227" y="309514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27" y="3397210"/>
            <a:ext cx="7718346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99227" y="3565922"/>
            <a:ext cx="305478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多集群容器统一部署与调度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199227" y="4006215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用Karmada实现跨集群编排与策略化调度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199227" y="4688324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227" y="4970026"/>
            <a:ext cx="7718346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99227" y="515909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统一监控与治理能力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199227" y="559939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多集群指标、告警、巡检、风险集中展示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6199227" y="628149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7" y="6542842"/>
            <a:ext cx="7718346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99227" y="6752273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支持混合云策略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6199227" y="7192566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云上弹性、自建保底,实现降本与高可用平衡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平台总体架构概览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9473" y="1628894"/>
            <a:ext cx="7597854" cy="1333619"/>
          </a:xfrm>
          <a:prstGeom prst="roundRect">
            <a:avLst>
              <a:gd name="adj" fmla="val 2484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9953" y="1659374"/>
            <a:ext cx="220861" cy="1272659"/>
          </a:xfrm>
          <a:prstGeom prst="roundRect">
            <a:avLst>
              <a:gd name="adj" fmla="val 133463"/>
            </a:avLst>
          </a:prstGeom>
          <a:solidFill>
            <a:srgbClr val="E6F7FF"/>
          </a:solidFill>
          <a:ln/>
        </p:spPr>
      </p:sp>
      <p:sp>
        <p:nvSpPr>
          <p:cNvPr id="6" name="Text 3"/>
          <p:cNvSpPr/>
          <p:nvPr/>
        </p:nvSpPr>
        <p:spPr>
          <a:xfrm>
            <a:off x="6731675" y="18802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应用层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731675" y="2357795"/>
            <a:ext cx="709517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业务应用统一部署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590705" y="3183374"/>
            <a:ext cx="7266623" cy="1333619"/>
          </a:xfrm>
          <a:prstGeom prst="roundRect">
            <a:avLst>
              <a:gd name="adj" fmla="val 2484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621185" y="3213854"/>
            <a:ext cx="220861" cy="1272659"/>
          </a:xfrm>
          <a:prstGeom prst="roundRect">
            <a:avLst>
              <a:gd name="adj" fmla="val 133463"/>
            </a:avLst>
          </a:prstGeom>
          <a:solidFill>
            <a:srgbClr val="E6F7FF"/>
          </a:solidFill>
          <a:ln/>
        </p:spPr>
      </p:sp>
      <p:sp>
        <p:nvSpPr>
          <p:cNvPr id="10" name="Text 7"/>
          <p:cNvSpPr/>
          <p:nvPr/>
        </p:nvSpPr>
        <p:spPr>
          <a:xfrm>
            <a:off x="7062907" y="343471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集群接入层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062907" y="3912275"/>
            <a:ext cx="676394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腾讯云、阿里云、自建机房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922056" y="4737854"/>
            <a:ext cx="6935272" cy="1333619"/>
          </a:xfrm>
          <a:prstGeom prst="roundRect">
            <a:avLst>
              <a:gd name="adj" fmla="val 2484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952536" y="4768334"/>
            <a:ext cx="220861" cy="1272659"/>
          </a:xfrm>
          <a:prstGeom prst="roundRect">
            <a:avLst>
              <a:gd name="adj" fmla="val 133463"/>
            </a:avLst>
          </a:prstGeom>
          <a:solidFill>
            <a:srgbClr val="E6F7FF"/>
          </a:solidFill>
          <a:ln/>
        </p:spPr>
      </p:sp>
      <p:sp>
        <p:nvSpPr>
          <p:cNvPr id="14" name="Text 11"/>
          <p:cNvSpPr/>
          <p:nvPr/>
        </p:nvSpPr>
        <p:spPr>
          <a:xfrm>
            <a:off x="7394258" y="498919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统一管理面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394258" y="5466755"/>
            <a:ext cx="643259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集群状态、应用调度、可观测性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253407" y="6292334"/>
            <a:ext cx="6603921" cy="1333619"/>
          </a:xfrm>
          <a:prstGeom prst="roundRect">
            <a:avLst>
              <a:gd name="adj" fmla="val 2484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283887" y="6322814"/>
            <a:ext cx="220861" cy="1272659"/>
          </a:xfrm>
          <a:prstGeom prst="roundRect">
            <a:avLst>
              <a:gd name="adj" fmla="val 133463"/>
            </a:avLst>
          </a:prstGeom>
          <a:solidFill>
            <a:srgbClr val="E6F7FF"/>
          </a:solidFill>
          <a:ln/>
        </p:spPr>
      </p:sp>
      <p:sp>
        <p:nvSpPr>
          <p:cNvPr id="18" name="Text 15"/>
          <p:cNvSpPr/>
          <p:nvPr/>
        </p:nvSpPr>
        <p:spPr>
          <a:xfrm>
            <a:off x="7725608" y="654367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控制平面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725608" y="7021235"/>
            <a:ext cx="610123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CAPI集群管理 + Karmada多集群编排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7942"/>
            <a:ext cx="8174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用CAPI实现集群生命周期自动化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32033"/>
            <a:ext cx="2286000" cy="2286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903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核心能力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4848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统一集群定义与配置模板(Cluster CRD)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9270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自动创建、扩缩容、升级、删除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3692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支持腾讯云、阿里云、自建Provider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8114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集群健康检测与配置一致性保障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33951" y="5983486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给集群加上"自动驾驶系统",告别手动运维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8335"/>
            <a:ext cx="30480" cy="873204"/>
          </a:xfrm>
          <a:prstGeom prst="rect">
            <a:avLst/>
          </a:prstGeom>
          <a:solidFill>
            <a:srgbClr val="AAE4FE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049" y="491490"/>
            <a:ext cx="6513314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用Karmada实现多集群统一调度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0049" y="1315522"/>
            <a:ext cx="445413" cy="4454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0049" y="1983581"/>
            <a:ext cx="222730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一份YAML多集群部署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0049" y="2368748"/>
            <a:ext cx="789670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自动在多个集群部署应用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0049" y="3010257"/>
            <a:ext cx="445413" cy="4454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0049" y="3678317"/>
            <a:ext cx="222730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跨集群灰度发布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0049" y="4063484"/>
            <a:ext cx="789670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支持滚动升级策略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0049" y="4704993"/>
            <a:ext cx="445413" cy="4454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0049" y="5373053"/>
            <a:ext cx="222730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智能策略调度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0049" y="5758220"/>
            <a:ext cx="789670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按资源、地域、成本调度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0049" y="6399728"/>
            <a:ext cx="445413" cy="4454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0049" y="7067788"/>
            <a:ext cx="222730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多集群容灾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6110049" y="7452955"/>
            <a:ext cx="789670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实现智能扩展与容灾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658" y="651391"/>
            <a:ext cx="4955381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建设完成后的核心收益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3658" y="1667113"/>
            <a:ext cx="2420303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80%+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693658" y="2568773"/>
            <a:ext cx="242030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自动化提升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3658" y="2997279"/>
            <a:ext cx="2420303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集群全生命周期自动化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61730" y="1667113"/>
            <a:ext cx="2420422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60%+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3361730" y="2568773"/>
            <a:ext cx="2420422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交付提速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61730" y="2997279"/>
            <a:ext cx="2420422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应用多集群统一部署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029920" y="1667113"/>
            <a:ext cx="2420422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20%+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6029920" y="2568773"/>
            <a:ext cx="2420422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资源优化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029920" y="2997279"/>
            <a:ext cx="2420422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整体资源利用率提升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3361730" y="3809881"/>
            <a:ext cx="2420422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50%+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3361730" y="4711541"/>
            <a:ext cx="2420422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运维降本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3361730" y="5140047"/>
            <a:ext cx="2420422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人工操作大幅减少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93658" y="5779199"/>
            <a:ext cx="7756684" cy="32385"/>
          </a:xfrm>
          <a:prstGeom prst="rect">
            <a:avLst/>
          </a:prstGeom>
          <a:solidFill>
            <a:srgbClr val="5B6E8C">
              <a:alpha val="5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93658" y="6108859"/>
            <a:ext cx="7729418" cy="854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更快 · 更稳 · 更省 · 更自动</a:t>
            </a:r>
            <a:endParaRPr lang="en-US" sz="5350" dirty="0"/>
          </a:p>
        </p:txBody>
      </p:sp>
      <p:sp>
        <p:nvSpPr>
          <p:cNvPr id="18" name="Text 15"/>
          <p:cNvSpPr/>
          <p:nvPr/>
        </p:nvSpPr>
        <p:spPr>
          <a:xfrm>
            <a:off x="693658" y="7261027"/>
            <a:ext cx="775668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从"人管集群"到"平台管平台"的升级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2025-11-03T15:33:54Z</dcterms:created>
  <dcterms:modified xsi:type="dcterms:W3CDTF">2025-11-03T15:33:54Z</dcterms:modified>
</cp:coreProperties>
</file>